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6064" y="148478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76064" y="33265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96336" y="6180541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2016-03-29T05:59:43Z</dcterms:modified>
</cp:coreProperties>
</file>