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0"/>
            <a:ext cx="860444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96908" y="1131590"/>
            <a:ext cx="79955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907252" y="1808261"/>
            <a:ext cx="7995572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hlinkClick r:id="rId2"/>
          </p:cNvPr>
          <p:cNvSpPr txBox="1"/>
          <p:nvPr/>
        </p:nvSpPr>
        <p:spPr>
          <a:xfrm>
            <a:off x="0" y="489525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4016993" y="3131116"/>
            <a:ext cx="1110013" cy="272795"/>
            <a:chOff x="3275856" y="1242391"/>
            <a:chExt cx="1656184" cy="407020"/>
          </a:xfrm>
        </p:grpSpPr>
        <p:sp>
          <p:nvSpPr>
            <p:cNvPr id="19" name="Rounded Rectangle 1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2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1" name="TextBox 20"/>
          <p:cNvSpPr txBox="1"/>
          <p:nvPr/>
        </p:nvSpPr>
        <p:spPr>
          <a:xfrm>
            <a:off x="0" y="2643761"/>
            <a:ext cx="9144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1"/>
          <p:cNvSpPr txBox="1">
            <a:spLocks noChangeArrowheads="1"/>
          </p:cNvSpPr>
          <p:nvPr/>
        </p:nvSpPr>
        <p:spPr bwMode="auto">
          <a:xfrm>
            <a:off x="0" y="2139702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290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2016-03-25T04:50:11Z</dcterms:modified>
</cp:coreProperties>
</file>