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16778"/>
            <a:ext cx="860444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2796" y="1600201"/>
            <a:ext cx="7744003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53140" y="2276872"/>
            <a:ext cx="7744003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3/25/2016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4016993" y="4077072"/>
            <a:ext cx="1110013" cy="272795"/>
            <a:chOff x="3275856" y="1242391"/>
            <a:chExt cx="1656184" cy="407020"/>
          </a:xfrm>
        </p:grpSpPr>
        <p:sp>
          <p:nvSpPr>
            <p:cNvPr id="18" name="Rounded Rectangle 17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9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0" name="TextBox 19"/>
          <p:cNvSpPr txBox="1"/>
          <p:nvPr/>
        </p:nvSpPr>
        <p:spPr>
          <a:xfrm>
            <a:off x="0" y="3501008"/>
            <a:ext cx="9144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1"/>
          <p:cNvSpPr txBox="1">
            <a:spLocks noChangeArrowheads="1"/>
          </p:cNvSpPr>
          <p:nvPr/>
        </p:nvSpPr>
        <p:spPr bwMode="auto">
          <a:xfrm>
            <a:off x="0" y="2924944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499</TotalTime>
  <Words>358</Words>
  <Application>Microsoft Office PowerPoint</Application>
  <PresentationFormat>On-screen Show (4:3)</PresentationFormat>
  <Paragraphs>22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 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33</cp:revision>
  <dcterms:created xsi:type="dcterms:W3CDTF">2014-04-01T16:35:38Z</dcterms:created>
  <dcterms:modified xsi:type="dcterms:W3CDTF">2016-03-25T04:45:57Z</dcterms:modified>
</cp:coreProperties>
</file>