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6064" y="3861048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76064" y="2708920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76064" y="6597932"/>
            <a:ext cx="85679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812360" y="260648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2016-03-22T05:38:46Z</dcterms:modified>
</cp:coreProperties>
</file>