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6316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4795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2016-03-25T04:42:56Z</dcterms:modified>
</cp:coreProperties>
</file>