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260648"/>
            <a:ext cx="6876256" cy="1872208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1000"/>
                </a:schemeClr>
              </a:gs>
              <a:gs pos="50000">
                <a:schemeClr val="bg1">
                  <a:alpha val="65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492292" y="1527175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92292" y="375047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394124" y="6597932"/>
            <a:ext cx="874987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492292" y="6180541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33</cp:revision>
  <dcterms:created xsi:type="dcterms:W3CDTF">2014-04-01T16:35:38Z</dcterms:created>
  <dcterms:modified xsi:type="dcterms:W3CDTF">2016-03-22T05:35:03Z</dcterms:modified>
</cp:coreProperties>
</file>