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31" autoAdjust="0"/>
  </p:normalViewPr>
  <p:slideViewPr>
    <p:cSldViewPr>
      <p:cViewPr varScale="1">
        <p:scale>
          <a:sx n="78" d="100"/>
          <a:sy n="78" d="100"/>
        </p:scale>
        <p:origin x="-1493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115344" y="972344"/>
            <a:ext cx="4904928" cy="4904928"/>
            <a:chOff x="2199928" y="1056928"/>
            <a:chExt cx="4896544" cy="4896544"/>
          </a:xfrm>
        </p:grpSpPr>
        <p:sp>
          <p:nvSpPr>
            <p:cNvPr id="2" name="Oval 1"/>
            <p:cNvSpPr/>
            <p:nvPr userDrawn="1"/>
          </p:nvSpPr>
          <p:spPr>
            <a:xfrm>
              <a:off x="2199928" y="1056928"/>
              <a:ext cx="4896544" cy="489654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2276128" y="1133128"/>
              <a:ext cx="4744144" cy="4744144"/>
            </a:xfrm>
            <a:prstGeom prst="ellipse">
              <a:avLst/>
            </a:prstGeom>
            <a:noFill/>
            <a:ln>
              <a:solidFill>
                <a:schemeClr val="bg1">
                  <a:alpha val="64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161455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70179" y="3615407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170179" y="2391071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26932" y="4308333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648"/>
          </a:xfrm>
        </p:spPr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467544" y="2017439"/>
            <a:ext cx="8229600" cy="3600400"/>
          </a:xfrm>
        </p:spPr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34</cp:revision>
  <dcterms:created xsi:type="dcterms:W3CDTF">2014-04-01T16:35:38Z</dcterms:created>
  <dcterms:modified xsi:type="dcterms:W3CDTF">2016-03-22T05:51:29Z</dcterms:modified>
</cp:coreProperties>
</file>