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16993" y="6036525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430844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85478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401743" y="2132855"/>
            <a:ext cx="25140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SUCCESS</a:t>
            </a:r>
            <a:endParaRPr lang="en-US" altLang="ko-KR" sz="3600" b="1" dirty="0" smtClean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868145" y="2132854"/>
            <a:ext cx="2736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BUSINESS</a:t>
            </a:r>
            <a:endParaRPr lang="en-US" altLang="ko-KR" sz="36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360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2016-03-22T00:19:42Z</dcterms:modified>
</cp:coreProperties>
</file>