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4009" y="2706176"/>
            <a:ext cx="38032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44008" y="1738134"/>
            <a:ext cx="380323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067627" y="3257017"/>
            <a:ext cx="955998" cy="234944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1020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2016-01-31T11:07:15Z</dcterms:modified>
</cp:coreProperties>
</file>