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8472" y="3602833"/>
            <a:ext cx="43374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48472" y="2475920"/>
            <a:ext cx="43374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756848" y="4236676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2016-01-31T02:31:41Z</dcterms:modified>
</cp:coreProperties>
</file>