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279710" y="2060848"/>
            <a:ext cx="4324158" cy="4324158"/>
            <a:chOff x="4207122" y="2128599"/>
            <a:chExt cx="4469333" cy="4469333"/>
          </a:xfrm>
        </p:grpSpPr>
        <p:sp>
          <p:nvSpPr>
            <p:cNvPr id="2" name="Oval 1"/>
            <p:cNvSpPr/>
            <p:nvPr/>
          </p:nvSpPr>
          <p:spPr>
            <a:xfrm>
              <a:off x="4207122" y="2128599"/>
              <a:ext cx="4469333" cy="4469333"/>
            </a:xfrm>
            <a:prstGeom prst="ellipse">
              <a:avLst/>
            </a:prstGeom>
            <a:solidFill>
              <a:schemeClr val="accent6">
                <a:lumMod val="50000"/>
                <a:alpha val="6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253341" y="2201186"/>
              <a:ext cx="4324158" cy="4324158"/>
            </a:xfrm>
            <a:prstGeom prst="ellipse">
              <a:avLst/>
            </a:prstGeom>
            <a:noFill/>
            <a:ln w="47625">
              <a:solidFill>
                <a:schemeClr val="bg1">
                  <a:alpha val="27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55976" y="4350249"/>
            <a:ext cx="42299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55976" y="3246470"/>
            <a:ext cx="422995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355976" y="4896496"/>
            <a:ext cx="42299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</a:t>
            </a:r>
            <a:endParaRPr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7580" y="299375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358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2016-01-30T01:28:46Z</dcterms:modified>
</cp:coreProperties>
</file>