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11646" y="5696714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0" y="512065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450483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2016-01-31T01:18:06Z</dcterms:modified>
</cp:coreProperties>
</file>