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0041" y="405139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60040" y="307580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60040" y="4844068"/>
            <a:ext cx="84239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978488" y="197622"/>
            <a:ext cx="937514" cy="230402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2014-04-01T16:27:38Z</dcterms:created>
  <dcterms:modified xsi:type="dcterms:W3CDTF">2016-01-31T12:53:48Z</dcterms:modified>
</cp:coreProperties>
</file>