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84765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69552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23528" y="6597932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43796" y="22016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2016-01-31T12:52:33Z</dcterms:modified>
</cp:coreProperties>
</file>