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5847655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4695527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23528" y="6597932"/>
            <a:ext cx="88204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643796" y="220165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31</cp:revision>
  <dcterms:created xsi:type="dcterms:W3CDTF">2014-04-01T16:35:38Z</dcterms:created>
  <dcterms:modified xsi:type="dcterms:W3CDTF">2016-01-31T12:52:33Z</dcterms:modified>
</cp:coreProperties>
</file>