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75656" y="183790"/>
            <a:ext cx="7668344" cy="1523864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139952" y="1167019"/>
            <a:ext cx="4248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139952" y="316642"/>
            <a:ext cx="4248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</a:t>
            </a:r>
          </a:p>
          <a:p>
            <a:pPr algn="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92480" y="183790"/>
            <a:ext cx="251520" cy="15238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8766720" y="188640"/>
            <a:ext cx="125760" cy="1523864"/>
          </a:xfrm>
          <a:prstGeom prst="rect">
            <a:avLst/>
          </a:prstGeom>
          <a:solidFill>
            <a:srgbClr val="E6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0" y="174865"/>
            <a:ext cx="845840" cy="1523864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hlinkClick r:id="rId2"/>
          </p:cNvPr>
          <p:cNvSpPr txBox="1"/>
          <p:nvPr/>
        </p:nvSpPr>
        <p:spPr>
          <a:xfrm>
            <a:off x="0" y="4876586"/>
            <a:ext cx="8388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89022" y="4577928"/>
            <a:ext cx="919890" cy="226070"/>
            <a:chOff x="3275856" y="1242391"/>
            <a:chExt cx="1656184" cy="407020"/>
          </a:xfrm>
        </p:grpSpPr>
        <p:sp>
          <p:nvSpPr>
            <p:cNvPr id="19" name="Rounded Rectangle 1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2014-04-01T16:27:38Z</dcterms:created>
  <dcterms:modified xsi:type="dcterms:W3CDTF">2016-01-31T12:51:07Z</dcterms:modified>
</cp:coreProperties>
</file>