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100"/>
    <a:srgbClr val="F8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83790"/>
            <a:ext cx="7668344" cy="1872208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148064" y="1390683"/>
            <a:ext cx="3240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39952" y="353221"/>
            <a:ext cx="42484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</a:t>
            </a:r>
          </a:p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388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92480" y="183790"/>
            <a:ext cx="251520" cy="18722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>
            <a:off x="8766720" y="188640"/>
            <a:ext cx="125760" cy="1872208"/>
          </a:xfrm>
          <a:prstGeom prst="rect">
            <a:avLst/>
          </a:prstGeom>
          <a:solidFill>
            <a:srgbClr val="E6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0" y="174865"/>
            <a:ext cx="845840" cy="1872208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053805" y="6142384"/>
            <a:ext cx="1255107" cy="308452"/>
            <a:chOff x="3275856" y="1242391"/>
            <a:chExt cx="1656184" cy="407020"/>
          </a:xfrm>
        </p:grpSpPr>
        <p:sp>
          <p:nvSpPr>
            <p:cNvPr id="18" name="Rounded Rectangle 1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31</cp:revision>
  <dcterms:created xsi:type="dcterms:W3CDTF">2014-04-01T16:35:38Z</dcterms:created>
  <dcterms:modified xsi:type="dcterms:W3CDTF">2016-01-31T12:48:16Z</dcterms:modified>
</cp:coreProperties>
</file>