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4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01402"/>
            <a:ext cx="9144000" cy="129614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4000">
                <a:schemeClr val="bg1">
                  <a:alpha val="81000"/>
                </a:schemeClr>
              </a:gs>
              <a:gs pos="34000">
                <a:schemeClr val="bg1">
                  <a:alpha val="7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992907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45742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PPT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11646" y="4407416"/>
            <a:ext cx="1320707" cy="324574"/>
            <a:chOff x="3275856" y="1242391"/>
            <a:chExt cx="1656184" cy="407020"/>
          </a:xfrm>
        </p:grpSpPr>
        <p:sp>
          <p:nvSpPr>
            <p:cNvPr id="15" name="Rounded Rectangle 14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290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2014-04-01T16:27:38Z</dcterms:created>
  <dcterms:modified xsi:type="dcterms:W3CDTF">2016-01-30T01:43:24Z</dcterms:modified>
</cp:coreProperties>
</file>