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9442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4000">
                <a:schemeClr val="bg1">
                  <a:alpha val="81000"/>
                </a:schemeClr>
              </a:gs>
              <a:gs pos="34000">
                <a:schemeClr val="bg1">
                  <a:alpha val="7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61642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46429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11646" y="6200770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2016-01-30T01:41:07Z</dcterms:modified>
</cp:coreProperties>
</file>