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2449" y="419831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32448" y="322272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-1" y="4844068"/>
            <a:ext cx="88924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821157" y="274978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2014-04-01T16:27:38Z</dcterms:created>
  <dcterms:modified xsi:type="dcterms:W3CDTF">2016-01-30T01:22:39Z</dcterms:modified>
</cp:coreProperties>
</file>