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4048" y="5909524"/>
            <a:ext cx="3923928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004048" y="4869160"/>
            <a:ext cx="392392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89279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670940" y="376361"/>
            <a:ext cx="1097348" cy="269682"/>
            <a:chOff x="3275856" y="1242391"/>
            <a:chExt cx="1656184" cy="407020"/>
          </a:xfrm>
        </p:grpSpPr>
        <p:sp>
          <p:nvSpPr>
            <p:cNvPr id="9" name="Rounded Rectangle 8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88000"/>
              </a:schemeClr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30</cp:revision>
  <dcterms:created xsi:type="dcterms:W3CDTF">2014-04-01T16:35:38Z</dcterms:created>
  <dcterms:modified xsi:type="dcterms:W3CDTF">2016-01-30T01:54:38Z</dcterms:modified>
</cp:coreProperties>
</file>