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048" y="5909524"/>
            <a:ext cx="39239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04048" y="4869160"/>
            <a:ext cx="39239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27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70940" y="376361"/>
            <a:ext cx="1097348" cy="26968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2016-01-30T01:54:38Z</dcterms:modified>
</cp:coreProperties>
</file>