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67494"/>
            <a:ext cx="9144000" cy="122413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0000">
                <a:srgbClr val="FFFFFF">
                  <a:alpha val="77000"/>
                </a:srgbClr>
              </a:gs>
              <a:gs pos="31000">
                <a:schemeClr val="bg1">
                  <a:alpha val="6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909107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39820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</a:t>
            </a:r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110138" y="4510246"/>
            <a:ext cx="923723" cy="227012"/>
            <a:chOff x="3275856" y="1242391"/>
            <a:chExt cx="1656184" cy="407020"/>
          </a:xfrm>
        </p:grpSpPr>
        <p:sp>
          <p:nvSpPr>
            <p:cNvPr id="15" name="Rounded Rectangle 14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290</Words>
  <Application>Microsoft Office PowerPoint</Application>
  <PresentationFormat>On-screen Show (16:9)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27</cp:revision>
  <dcterms:created xsi:type="dcterms:W3CDTF">2014-04-01T16:27:38Z</dcterms:created>
  <dcterms:modified xsi:type="dcterms:W3CDTF">2016-01-30T01:07:18Z</dcterms:modified>
</cp:coreProperties>
</file>