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4000" cy="158417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0000">
                <a:srgbClr val="FFFFFF">
                  <a:alpha val="77000"/>
                </a:srgbClr>
              </a:gs>
              <a:gs pos="31000">
                <a:schemeClr val="bg1">
                  <a:alpha val="6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3407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69269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11645" y="6165304"/>
            <a:ext cx="1320707" cy="324574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358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30</cp:revision>
  <dcterms:created xsi:type="dcterms:W3CDTF">2014-04-01T16:35:38Z</dcterms:created>
  <dcterms:modified xsi:type="dcterms:W3CDTF">2016-01-30T01:04:04Z</dcterms:modified>
</cp:coreProperties>
</file>