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144" y="1844824"/>
            <a:ext cx="4355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96144" y="692696"/>
            <a:ext cx="4355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296144" y="6597932"/>
            <a:ext cx="7847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12360" y="256683"/>
            <a:ext cx="1139825" cy="280121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2016-01-31T12:35:23Z</dcterms:modified>
</cp:coreProperties>
</file>