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56792"/>
            <a:ext cx="5724128" cy="2016224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70000"/>
                </a:schemeClr>
              </a:gs>
              <a:gs pos="100000">
                <a:srgbClr val="FFFFFF">
                  <a:alpha val="0"/>
                </a:srgbClr>
              </a:gs>
              <a:gs pos="53000">
                <a:schemeClr val="bg1">
                  <a:alpha val="4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95536" y="2912570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1760442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95536" y="5877852"/>
            <a:ext cx="87484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486885" y="718410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2016-01-30T01:11:07Z</dcterms:modified>
</cp:coreProperties>
</file>