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77271" y="4377278"/>
            <a:ext cx="38667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277271" y="3411557"/>
            <a:ext cx="386672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524328" y="325033"/>
            <a:ext cx="1320707" cy="324574"/>
            <a:chOff x="3275856" y="1242391"/>
            <a:chExt cx="1656184" cy="407020"/>
          </a:xfrm>
        </p:grpSpPr>
        <p:sp>
          <p:nvSpPr>
            <p:cNvPr id="9" name="Rounded Rectangle 8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358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30</cp:revision>
  <dcterms:created xsi:type="dcterms:W3CDTF">2014-04-01T16:35:38Z</dcterms:created>
  <dcterms:modified xsi:type="dcterms:W3CDTF">2016-01-31T01:28:22Z</dcterms:modified>
</cp:coreProperties>
</file>