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31" autoAdjust="0"/>
  </p:normalViewPr>
  <p:slideViewPr>
    <p:cSldViewPr>
      <p:cViewPr>
        <p:scale>
          <a:sx n="100" d="100"/>
          <a:sy n="100" d="100"/>
        </p:scale>
        <p:origin x="-869" y="-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049" y="4051399"/>
            <a:ext cx="4211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2048" y="3075806"/>
            <a:ext cx="4211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32048" y="4844068"/>
            <a:ext cx="83519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33282" y="237417"/>
            <a:ext cx="868836" cy="213523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2014-04-01T16:27:38Z</dcterms:created>
  <dcterms:modified xsi:type="dcterms:W3CDTF">2016-01-31T02:29:39Z</dcterms:modified>
</cp:coreProperties>
</file>