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0040" y="1887215"/>
            <a:ext cx="41399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0040" y="858783"/>
            <a:ext cx="4139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60040" y="6581266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67543" y="398693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31</cp:revision>
  <dcterms:created xsi:type="dcterms:W3CDTF">2014-04-01T16:35:38Z</dcterms:created>
  <dcterms:modified xsi:type="dcterms:W3CDTF">2016-02-16T06:29:37Z</dcterms:modified>
</cp:coreProperties>
</file>