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-3202" y="-8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36A981-DE3B-48FB-82B4-30CE1AF463B6}" type="datetimeFigureOut">
              <a:rPr lang="ko-KR" altLang="en-US" smtClean="0"/>
              <a:t>2016-01-31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9B9B45-826C-44B8-B88B-79DA6EBAF2F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976399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089447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67740" y="3530825"/>
            <a:ext cx="44967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467740" y="2348880"/>
            <a:ext cx="449674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55760" y="4149080"/>
            <a:ext cx="1320707" cy="324574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497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30</cp:revision>
  <dcterms:created xsi:type="dcterms:W3CDTF">2014-04-01T16:35:38Z</dcterms:created>
  <dcterms:modified xsi:type="dcterms:W3CDTF">2016-01-31T01:34:52Z</dcterms:modified>
</cp:coreProperties>
</file>