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6"/>
  </p:handout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0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6A981-DE3B-48FB-82B4-30CE1AF463B6}" type="datetimeFigureOut">
              <a:rPr lang="ko-KR" altLang="en-US" smtClean="0"/>
              <a:t>2016-01-31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B9B45-826C-44B8-B88B-79DA6EBAF2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63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89447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7740" y="3530825"/>
            <a:ext cx="44967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67740" y="2348880"/>
            <a:ext cx="44967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055760" y="4149080"/>
            <a:ext cx="1320707" cy="324574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2016-01-31T01:34:52Z</dcterms:modified>
</cp:coreProperties>
</file>