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ight Triangle 5"/>
          <p:cNvSpPr/>
          <p:nvPr/>
        </p:nvSpPr>
        <p:spPr>
          <a:xfrm flipV="1">
            <a:off x="0" y="-610"/>
            <a:ext cx="8783960" cy="4725754"/>
          </a:xfrm>
          <a:prstGeom prst="rtTriangle">
            <a:avLst/>
          </a:prstGeom>
          <a:solidFill>
            <a:schemeClr val="bg1">
              <a:alpha val="4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648072" y="1556792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648072" y="404664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7596336" y="6237312"/>
            <a:ext cx="1110013" cy="272795"/>
            <a:chOff x="3275856" y="1242391"/>
            <a:chExt cx="1656184" cy="407020"/>
          </a:xfrm>
        </p:grpSpPr>
        <p:sp>
          <p:nvSpPr>
            <p:cNvPr id="12" name="Rounded Rectangle 11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158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3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504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31</cp:revision>
  <dcterms:created xsi:type="dcterms:W3CDTF">2014-04-01T16:35:38Z</dcterms:created>
  <dcterms:modified xsi:type="dcterms:W3CDTF">2016-02-16T06:04:26Z</dcterms:modified>
</cp:coreProperties>
</file>