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6"/>
  </p:handout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141A0-EE77-4DC1-8003-23F4CF13311D}" type="datetimeFigureOut">
              <a:rPr lang="ko-KR" altLang="en-US" smtClean="0"/>
              <a:t>2016-01-30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21830-80DC-4AD4-872C-33C8034029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68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368122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0" y="5805264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52292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2016-01-30T01:44:48Z</dcterms:modified>
</cp:coreProperties>
</file>