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064" y="162880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6064" y="47667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76064" y="6597932"/>
            <a:ext cx="856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944" y="6056754"/>
            <a:ext cx="1320707" cy="324574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2016-01-31T01:23:50Z</dcterms:modified>
</cp:coreProperties>
</file>