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97408"/>
            <a:ext cx="817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39177" y="346461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3219822"/>
            <a:ext cx="9144000" cy="1584176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384376" y="4283110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384376" y="3291830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8287" y="3219822"/>
            <a:ext cx="375712" cy="15841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75551" y="3219822"/>
            <a:ext cx="392791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2016-01-25T09:22:04Z</dcterms:modified>
</cp:coreProperties>
</file>