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9" y="131509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33950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4844068"/>
            <a:ext cx="8351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451596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2016-01-23T16:16:36Z</dcterms:modified>
</cp:coreProperties>
</file>