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" y="148478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33265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659793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6093296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2016-01-23T16:15:18Z</dcterms:modified>
</cp:coreProperties>
</file>