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5766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2360" y="257057"/>
            <a:ext cx="937514" cy="23040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3261350"/>
            <a:ext cx="9144000" cy="151216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bg1"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94111" y="4238982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794111" y="3339968"/>
            <a:ext cx="4788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2016-01-29T09:00:20Z</dcterms:modified>
</cp:coreProperties>
</file>