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59" r:id="rId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541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Free PPT _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681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t>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293096"/>
            <a:ext cx="9144000" cy="1872208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50000">
                <a:schemeClr val="bg1">
                  <a:alpha val="58000"/>
                </a:schemeClr>
              </a:gs>
              <a:gs pos="100000">
                <a:schemeClr val="bg1"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794111" y="5569562"/>
            <a:ext cx="47880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INSERT </a:t>
            </a:r>
            <a:r>
              <a:rPr kumimoji="0"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TITLE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YOUR PRESENTATION HERE    </a:t>
            </a:r>
            <a:endParaRPr kumimoji="0" lang="en-US" altLang="ko-KR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3794111" y="4417434"/>
            <a:ext cx="478802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altLang="ko-KR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FREE </a:t>
            </a:r>
          </a:p>
          <a:p>
            <a:pPr algn="r"/>
            <a:r>
              <a:rPr lang="en-US" altLang="ko-KR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PPT TEMPLATES</a:t>
            </a:r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0" y="6597932"/>
            <a:ext cx="85859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282467" y="301757"/>
            <a:ext cx="1320707" cy="324574"/>
            <a:chOff x="3275856" y="1242391"/>
            <a:chExt cx="1656184" cy="407020"/>
          </a:xfrm>
        </p:grpSpPr>
        <p:sp>
          <p:nvSpPr>
            <p:cNvPr id="9" name="Rounded Rectangle 8"/>
            <p:cNvSpPr/>
            <p:nvPr/>
          </p:nvSpPr>
          <p:spPr>
            <a:xfrm>
              <a:off x="3275856" y="1242391"/>
              <a:ext cx="1656184" cy="40702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88000"/>
              </a:schemeClr>
            </a:solidFill>
            <a:ln w="158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0" name="Picture 2" descr="E:\002-KIMS BUSINESS\007-01-ALLPPT.com\011-ALLPPT-LOGO\allppt-logo-e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6120" y="1319622"/>
              <a:ext cx="1187245" cy="2473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r>
              <a:rPr lang="en-US" altLang="ko-KR" dirty="0"/>
              <a:t>Free PPT _ Click to add title</a:t>
            </a:r>
            <a:endParaRPr lang="ko-KR" alt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b="1" dirty="0"/>
              <a:t>Click to edit Master text </a:t>
            </a:r>
            <a:r>
              <a:rPr lang="en-US" altLang="ko-KR" b="1" dirty="0" smtClean="0"/>
              <a:t>styles </a:t>
            </a:r>
            <a:r>
              <a:rPr lang="en-US" b="1" dirty="0" smtClean="0"/>
              <a:t>- 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Standard (4:3)</a:t>
            </a:r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  <a:p>
            <a:endParaRPr lang="en-US" altLang="ko-KR" dirty="0" smtClean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763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r>
              <a:rPr lang="en-US" altLang="ko-KR" dirty="0"/>
              <a:t>Free PPT _ Click to add title</a:t>
            </a:r>
            <a:endParaRPr lang="ko-KR" alt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b="1" dirty="0"/>
              <a:t>Click to edit Master text </a:t>
            </a:r>
            <a:r>
              <a:rPr lang="en-US" altLang="ko-KR" b="1" dirty="0" smtClean="0"/>
              <a:t>styles </a:t>
            </a:r>
            <a:r>
              <a:rPr lang="en-US" b="1" dirty="0" smtClean="0"/>
              <a:t>- 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Standard </a:t>
            </a:r>
            <a:r>
              <a:rPr lang="en-US" altLang="ko-KR" b="1" dirty="0">
                <a:latin typeface="Arial" pitchFamily="34" charset="0"/>
                <a:cs typeface="Arial" pitchFamily="34" charset="0"/>
              </a:rPr>
              <a:t>(4:3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)</a:t>
            </a:r>
            <a:endParaRPr lang="en-US" altLang="ko-K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needs. 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 smtClean="0">
                <a:latin typeface="Arial" pitchFamily="34" charset="0"/>
                <a:cs typeface="Arial" pitchFamily="34" charset="0"/>
              </a:rPr>
              <a:t>This </a:t>
            </a:r>
            <a:r>
              <a:rPr lang="en-US" altLang="ko-KR" dirty="0">
                <a:latin typeface="Arial" pitchFamily="34" charset="0"/>
                <a:cs typeface="Arial" pitchFamily="34" charset="0"/>
              </a:rPr>
              <a:t>PowerPoint Template has clean and neutral design that can be adapted to any content and meets various market segments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6743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</TotalTime>
  <Words>358</Words>
  <Application>Microsoft Office PowerPoint</Application>
  <PresentationFormat>On-screen Show (4:3)</PresentationFormat>
  <Paragraphs>23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Office Theme</vt:lpstr>
      <vt:lpstr>Custom Design</vt:lpstr>
      <vt:lpstr>PowerPoint Presentation</vt:lpstr>
      <vt:lpstr> Free PPT _ Click to add title</vt:lpstr>
      <vt:lpstr> Free PPT _ Click to add title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WIN7</cp:lastModifiedBy>
  <cp:revision>30</cp:revision>
  <dcterms:created xsi:type="dcterms:W3CDTF">2014-04-01T16:35:38Z</dcterms:created>
  <dcterms:modified xsi:type="dcterms:W3CDTF">2016-01-29T08:58:07Z</dcterms:modified>
</cp:coreProperties>
</file>