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9" y="-12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4882168"/>
            <a:ext cx="8375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978488" y="219006"/>
            <a:ext cx="937514" cy="230402"/>
            <a:chOff x="3275856" y="1242391"/>
            <a:chExt cx="1656184" cy="407020"/>
          </a:xfrm>
        </p:grpSpPr>
        <p:sp>
          <p:nvSpPr>
            <p:cNvPr id="9" name="Rounded Rectangle 8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88000"/>
              </a:schemeClr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0" y="3041898"/>
            <a:ext cx="9144000" cy="1762100"/>
          </a:xfrm>
          <a:prstGeom prst="rect">
            <a:avLst/>
          </a:prstGeom>
          <a:solidFill>
            <a:srgbClr val="FFC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987824" y="4209266"/>
            <a:ext cx="47880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2987824" y="3187506"/>
            <a:ext cx="47880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768287" y="3041898"/>
            <a:ext cx="375712" cy="1762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Rectangle 14"/>
          <p:cNvSpPr/>
          <p:nvPr/>
        </p:nvSpPr>
        <p:spPr>
          <a:xfrm>
            <a:off x="8375551" y="3041898"/>
            <a:ext cx="392791" cy="1762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Click to edit text styles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</a:t>
            </a:r>
            <a:r>
              <a:rPr lang="en-US" altLang="ko-KR" b="1" dirty="0" smtClean="0"/>
              <a:t>edit text styles </a:t>
            </a:r>
            <a:r>
              <a:rPr lang="en-US" b="1" dirty="0" smtClean="0"/>
              <a:t>- </a:t>
            </a:r>
            <a:r>
              <a:rPr lang="en-US" b="1" dirty="0"/>
              <a:t>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290</Words>
  <Application>Microsoft Office PowerPoint</Application>
  <PresentationFormat>On-screen Show (16:9)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28</cp:revision>
  <dcterms:created xsi:type="dcterms:W3CDTF">2014-04-01T16:27:38Z</dcterms:created>
  <dcterms:modified xsi:type="dcterms:W3CDTF">2016-01-25T08:26:55Z</dcterms:modified>
</cp:coreProperties>
</file>