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7454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4094001" y="4569054"/>
            <a:ext cx="955998" cy="234944"/>
            <a:chOff x="3275856" y="1242391"/>
            <a:chExt cx="1656184" cy="407020"/>
          </a:xfrm>
        </p:grpSpPr>
        <p:sp>
          <p:nvSpPr>
            <p:cNvPr id="12" name="Rounded Rectangle 11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88000"/>
              </a:schemeClr>
            </a:solidFill>
            <a:ln w="158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3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prstClr val="black"/>
                <a:schemeClr val="tx2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0"/>
                      </a14:imgEffect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TextBox 13"/>
          <p:cNvSpPr txBox="1"/>
          <p:nvPr/>
        </p:nvSpPr>
        <p:spPr>
          <a:xfrm>
            <a:off x="0" y="4088663"/>
            <a:ext cx="9144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0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"/>
          <p:cNvSpPr txBox="1">
            <a:spLocks noChangeArrowheads="1"/>
          </p:cNvSpPr>
          <p:nvPr/>
        </p:nvSpPr>
        <p:spPr bwMode="auto">
          <a:xfrm>
            <a:off x="0" y="354395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506</TotalTime>
  <Words>290</Words>
  <Application>Microsoft Office PowerPoint</Application>
  <PresentationFormat>On-screen Show (16:9)</PresentationFormat>
  <Paragraphs>18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2014-04-01T16:27:38Z</dcterms:created>
  <dcterms:modified xsi:type="dcterms:W3CDTF">2016-01-25T07:50:24Z</dcterms:modified>
</cp:coreProperties>
</file>