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541" y="-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1/25/2016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91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1/25/2016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884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1/25/2016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0350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374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857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Free PPT _ Click to add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467544" y="2276872"/>
            <a:ext cx="8229600" cy="3600400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123728" y="1268760"/>
            <a:ext cx="6563072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2134072" y="1844824"/>
            <a:ext cx="6563072" cy="4147865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26818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086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286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933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1/25/2016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790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1/25/2016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811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1/25/2016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119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CCD61-643D-44A5-A450-3A42A50CBC1E}" type="datetimeFigureOut">
              <a:rPr lang="en-US" smtClean="0"/>
              <a:t>1/25/2016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35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hlinkClick r:id="rId2"/>
          </p:cNvPr>
          <p:cNvSpPr txBox="1"/>
          <p:nvPr/>
        </p:nvSpPr>
        <p:spPr>
          <a:xfrm>
            <a:off x="0" y="6597932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3911646" y="6093296"/>
            <a:ext cx="1320707" cy="324574"/>
            <a:chOff x="3275856" y="1242391"/>
            <a:chExt cx="1656184" cy="407020"/>
          </a:xfrm>
        </p:grpSpPr>
        <p:sp>
          <p:nvSpPr>
            <p:cNvPr id="9" name="Rounded Rectangle 8"/>
            <p:cNvSpPr/>
            <p:nvPr/>
          </p:nvSpPr>
          <p:spPr>
            <a:xfrm>
              <a:off x="3275856" y="1242391"/>
              <a:ext cx="1656184" cy="407020"/>
            </a:xfrm>
            <a:prstGeom prst="roundRect">
              <a:avLst>
                <a:gd name="adj" fmla="val 50000"/>
              </a:avLst>
            </a:prstGeom>
            <a:solidFill>
              <a:schemeClr val="bg1">
                <a:alpha val="88000"/>
              </a:schemeClr>
            </a:solidFill>
            <a:ln w="158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pic>
          <p:nvPicPr>
            <p:cNvPr id="10" name="Picture 2" descr="E:\002-KIMS BUSINESS\007-01-ALLPPT.com\011-ALLPPT-LOGO\allppt-logo-e.png"/>
            <p:cNvPicPr>
              <a:picLocks noChangeAspect="1" noChangeArrowheads="1"/>
            </p:cNvPicPr>
            <p:nvPr/>
          </p:nvPicPr>
          <p:blipFill>
            <a:blip r:embed="rId3">
              <a:duotone>
                <a:prstClr val="black"/>
                <a:schemeClr val="tx2">
                  <a:tint val="45000"/>
                  <a:satMod val="400000"/>
                </a:schemeClr>
              </a:duotone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saturation sat="0"/>
                      </a14:imgEffect>
                      <a14:imgEffect>
                        <a14:brightnessContrast bright="-2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16120" y="1319622"/>
              <a:ext cx="1187245" cy="24734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1" name="TextBox 10"/>
          <p:cNvSpPr txBox="1"/>
          <p:nvPr/>
        </p:nvSpPr>
        <p:spPr>
          <a:xfrm>
            <a:off x="0" y="5487615"/>
            <a:ext cx="9144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"/>
          <p:cNvSpPr txBox="1">
            <a:spLocks noChangeArrowheads="1"/>
          </p:cNvSpPr>
          <p:nvPr/>
        </p:nvSpPr>
        <p:spPr bwMode="auto">
          <a:xfrm>
            <a:off x="0" y="4911551"/>
            <a:ext cx="9144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PPT TEMPLATES</a:t>
            </a:r>
          </a:p>
        </p:txBody>
      </p: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</a:t>
            </a:r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edit Master text </a:t>
            </a:r>
            <a:r>
              <a:rPr lang="en-US" altLang="ko-KR" b="1" dirty="0" smtClean="0"/>
              <a:t>styles </a:t>
            </a:r>
            <a:r>
              <a:rPr lang="en-US" b="1" dirty="0" smtClean="0"/>
              <a:t>- 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(4:3)</a:t>
            </a:r>
            <a:endParaRPr lang="en-US" altLang="ko-KR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  <a:p>
            <a:endParaRPr lang="en-US" altLang="ko-KR" dirty="0" smtClean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</a:t>
            </a:r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edit Master text </a:t>
            </a:r>
            <a:r>
              <a:rPr lang="en-US" altLang="ko-KR" b="1" dirty="0" smtClean="0"/>
              <a:t>styles </a:t>
            </a:r>
            <a:r>
              <a:rPr lang="en-US" b="1" dirty="0" smtClean="0"/>
              <a:t>- 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Standard </a:t>
            </a:r>
            <a:r>
              <a:rPr lang="en-US" altLang="ko-KR" b="1" dirty="0">
                <a:latin typeface="Arial" pitchFamily="34" charset="0"/>
                <a:cs typeface="Arial" pitchFamily="34" charset="0"/>
              </a:rPr>
              <a:t>(4:3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)</a:t>
            </a:r>
            <a:endParaRPr lang="en-US" altLang="ko-KR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Content Placeholder 12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needs. 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 smtClean="0"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dirty="0"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96743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497</TotalTime>
  <Words>358</Words>
  <Application>Microsoft Office PowerPoint</Application>
  <PresentationFormat>On-screen Show (4:3)</PresentationFormat>
  <Paragraphs>22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Free PPT _ Click to add title</vt:lpstr>
      <vt:lpstr> Free PPT _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30</cp:revision>
  <dcterms:created xsi:type="dcterms:W3CDTF">2014-04-01T16:35:38Z</dcterms:created>
  <dcterms:modified xsi:type="dcterms:W3CDTF">2016-01-25T07:48:40Z</dcterms:modified>
</cp:coreProperties>
</file>