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0" y="3717032"/>
            <a:ext cx="4463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2564904"/>
            <a:ext cx="44634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80520" y="6597932"/>
            <a:ext cx="4463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7580" y="368122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2016-01-22T07:21:38Z</dcterms:modified>
</cp:coreProperties>
</file>