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8640"/>
            <a:ext cx="9144000" cy="10869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rgbClr val="FFFFFF">
                  <a:alpha val="82000"/>
                </a:srgbClr>
              </a:gs>
              <a:gs pos="31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48928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29797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03243" y="4587974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290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2014-04-01T16:27:38Z</dcterms:created>
  <dcterms:modified xsi:type="dcterms:W3CDTF">2016-01-23T16:34:13Z</dcterms:modified>
</cp:coreProperties>
</file>