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7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964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39297" y="195486"/>
            <a:ext cx="1053183" cy="258828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2016-01-29T10:04:28Z</dcterms:modified>
</cp:coreProperties>
</file>