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66220" y="332656"/>
            <a:ext cx="4554252" cy="2049616"/>
          </a:xfrm>
          <a:prstGeom prst="roundRect">
            <a:avLst>
              <a:gd name="adj" fmla="val 8802"/>
            </a:avLst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54252" y="1671191"/>
            <a:ext cx="4266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54252" y="519063"/>
            <a:ext cx="4266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820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9765" y="6165304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2016-01-25T08:01:05Z</dcterms:modified>
</cp:coreProperties>
</file>