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3579862"/>
            <a:ext cx="9144000" cy="1296144"/>
          </a:xfrm>
          <a:prstGeom prst="rect">
            <a:avLst/>
          </a:prstGeom>
          <a:solidFill>
            <a:schemeClr val="tx1"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2" name="Group 11"/>
          <p:cNvGrpSpPr/>
          <p:nvPr/>
        </p:nvGrpSpPr>
        <p:grpSpPr>
          <a:xfrm>
            <a:off x="4094001" y="4505554"/>
            <a:ext cx="955998" cy="234944"/>
            <a:chOff x="3275856" y="1242391"/>
            <a:chExt cx="1656184" cy="407020"/>
          </a:xfrm>
        </p:grpSpPr>
        <p:sp>
          <p:nvSpPr>
            <p:cNvPr id="13" name="Rounded Rectangle 12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4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TextBox 14"/>
          <p:cNvSpPr txBox="1"/>
          <p:nvPr/>
        </p:nvSpPr>
        <p:spPr>
          <a:xfrm>
            <a:off x="0" y="4074325"/>
            <a:ext cx="9144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0" y="3632706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290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2016-01-25T09:31:33Z</dcterms:modified>
</cp:coreProperties>
</file>