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81128"/>
            <a:ext cx="9144000" cy="1818871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11646" y="5871196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0" y="5331874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475581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358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2016-01-25T09:31:36Z</dcterms:modified>
</cp:coreProperties>
</file>