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36512" y="3075806"/>
            <a:ext cx="9180512" cy="17281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7000">
                <a:schemeClr val="bg1">
                  <a:alpha val="23000"/>
                </a:schemeClr>
              </a:gs>
              <a:gs pos="100000">
                <a:schemeClr val="bg1">
                  <a:alpha val="5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923929" y="4195415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23928" y="3219822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11879" y="299791"/>
            <a:ext cx="937514" cy="230402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8000"/>
              </a:schemeClr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290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27</cp:revision>
  <dcterms:created xsi:type="dcterms:W3CDTF">2014-04-01T16:27:38Z</dcterms:created>
  <dcterms:modified xsi:type="dcterms:W3CDTF">2016-01-25T07:55:28Z</dcterms:modified>
</cp:coreProperties>
</file>