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59" r:id="rId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541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flipH="1">
            <a:off x="0" y="3861048"/>
            <a:ext cx="5292080" cy="216024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80000">
                <a:schemeClr val="bg1">
                  <a:alpha val="9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504056" y="5271391"/>
            <a:ext cx="47880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YOUR PRESENTATION HERE    </a:t>
            </a:r>
            <a:endParaRPr kumimoji="0" lang="en-US" altLang="ko-KR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504056" y="4119263"/>
            <a:ext cx="478802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</a:t>
            </a:r>
          </a:p>
          <a:p>
            <a:r>
              <a:rPr lang="en-US" altLang="ko-KR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PPT TEMPLATES</a:t>
            </a: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0" y="6597932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341116" y="273775"/>
            <a:ext cx="1584176" cy="432048"/>
            <a:chOff x="7341116" y="273775"/>
            <a:chExt cx="1584176" cy="432048"/>
          </a:xfrm>
        </p:grpSpPr>
        <p:sp>
          <p:nvSpPr>
            <p:cNvPr id="3" name="Rounded Rectangle 2"/>
            <p:cNvSpPr/>
            <p:nvPr/>
          </p:nvSpPr>
          <p:spPr>
            <a:xfrm>
              <a:off x="7341116" y="273775"/>
              <a:ext cx="1584176" cy="432048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2448" y="332656"/>
              <a:ext cx="1301512" cy="3218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b="1" dirty="0"/>
              <a:t>Click to edit Master text </a:t>
            </a:r>
            <a:r>
              <a:rPr lang="en-US" altLang="ko-KR" b="1" dirty="0" smtClean="0"/>
              <a:t>styles </a:t>
            </a:r>
            <a:r>
              <a:rPr lang="en-US" b="1" dirty="0" smtClean="0"/>
              <a:t>- 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Standard (4:3)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  <a:p>
            <a:endParaRPr lang="en-US" altLang="ko-KR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b="1" dirty="0"/>
              <a:t>Click to edit Master text </a:t>
            </a:r>
            <a:r>
              <a:rPr lang="en-US" altLang="ko-KR" b="1" dirty="0" smtClean="0"/>
              <a:t>styles </a:t>
            </a:r>
            <a:r>
              <a:rPr lang="en-US" b="1" dirty="0" smtClean="0"/>
              <a:t>- 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Standard </a:t>
            </a:r>
            <a:r>
              <a:rPr lang="en-US" altLang="ko-KR" b="1" dirty="0">
                <a:latin typeface="Arial" pitchFamily="34" charset="0"/>
                <a:cs typeface="Arial" pitchFamily="34" charset="0"/>
              </a:rPr>
              <a:t>(4:3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)</a:t>
            </a:r>
            <a:endParaRPr lang="en-US" altLang="ko-K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needs. 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 smtClean="0">
                <a:latin typeface="Arial" pitchFamily="34" charset="0"/>
                <a:cs typeface="Arial" pitchFamily="34" charset="0"/>
              </a:rPr>
              <a:t>This 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PowerPoint Template has clean and neutral design that can be adapted to any content and meets various market segments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674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</TotalTime>
  <Words>358</Words>
  <Application>Microsoft Office PowerPoint</Application>
  <PresentationFormat>On-screen Show (4:3)</PresentationFormat>
  <Paragraphs>23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Office Theme</vt:lpstr>
      <vt:lpstr>Custom Design</vt:lpstr>
      <vt:lpstr>PowerPoint Presentation</vt:lpstr>
      <vt:lpstr> Free PPT _ Click to add title</vt:lpstr>
      <vt:lpstr> Free PPT _ Click to add title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WIN7</cp:lastModifiedBy>
  <cp:revision>28</cp:revision>
  <dcterms:created xsi:type="dcterms:W3CDTF">2014-04-01T16:35:38Z</dcterms:created>
  <dcterms:modified xsi:type="dcterms:W3CDTF">2016-01-04T18:39:15Z</dcterms:modified>
</cp:coreProperties>
</file>