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5" y="282726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85167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9548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2014-04-01T16:27:38Z</dcterms:created>
  <dcterms:modified xsi:type="dcterms:W3CDTF">2016-01-06T20:18:36Z</dcterms:modified>
</cp:coreProperties>
</file>