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33342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3586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29937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90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2016-01-21T03:34:35Z</dcterms:modified>
</cp:coreProperties>
</file>