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333422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235862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76586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447580" y="299375"/>
            <a:ext cx="1320707" cy="324574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90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2014-04-01T16:27:38Z</dcterms:created>
  <dcterms:modified xsi:type="dcterms:W3CDTF">2016-01-21T03:34:35Z</dcterms:modified>
</cp:coreProperties>
</file>