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584765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69552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391245" y="345546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2016-01-23T16:24:05Z</dcterms:modified>
</cp:coreProperties>
</file>